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9867C-5CFA-4F11-AC07-B4488A77CAF1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1D086-4C6E-427C-A6D1-8DD6534BF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39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4FDB6-3C5B-4041-93B8-931D6F3E233C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68999-A31D-4A81-8206-F57A55539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13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Clase 701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>
                <a:solidFill>
                  <a:srgbClr val="00B050"/>
                </a:solidFill>
              </a:rPr>
              <a:t>9</a:t>
            </a:r>
            <a:r>
              <a:rPr lang="en-US" dirty="0" smtClean="0">
                <a:solidFill>
                  <a:srgbClr val="00B050"/>
                </a:solidFill>
              </a:rPr>
              <a:t> de mayo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62d:  </a:t>
            </a:r>
            <a:r>
              <a:rPr lang="es-ES_tradnl" dirty="0" smtClean="0"/>
              <a:t>¿Cómo es el tiempo en New </a:t>
            </a:r>
            <a:r>
              <a:rPr lang="es-ES_tradnl" dirty="0" err="1" smtClean="0"/>
              <a:t>Castle</a:t>
            </a:r>
            <a:r>
              <a:rPr lang="es-ES_tradnl" dirty="0" smtClean="0"/>
              <a:t>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>
                <a:solidFill>
                  <a:srgbClr val="0070C0"/>
                </a:solidFill>
              </a:rPr>
              <a:t>Reflexión en silencio: </a:t>
            </a:r>
            <a:r>
              <a:rPr lang="es-ES_tradnl" dirty="0" smtClean="0"/>
              <a:t>Describe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city</a:t>
            </a:r>
            <a:r>
              <a:rPr lang="es-ES_tradnl" dirty="0" smtClean="0"/>
              <a:t> of New </a:t>
            </a:r>
            <a:r>
              <a:rPr lang="es-ES_tradnl" dirty="0" err="1" smtClean="0"/>
              <a:t>Castle</a:t>
            </a:r>
            <a:r>
              <a:rPr lang="es-ES_tradnl" dirty="0" smtClean="0"/>
              <a:t>, </a:t>
            </a:r>
            <a:r>
              <a:rPr lang="es-ES_tradnl" dirty="0" err="1" smtClean="0"/>
              <a:t>England</a:t>
            </a:r>
            <a:r>
              <a:rPr lang="es-ES_tradnl" dirty="0" smtClean="0"/>
              <a:t>.  </a:t>
            </a:r>
            <a:r>
              <a:rPr lang="es-ES_tradnl" dirty="0" err="1" smtClean="0"/>
              <a:t>What</a:t>
            </a:r>
            <a:r>
              <a:rPr lang="es-ES_tradnl" dirty="0" smtClean="0"/>
              <a:t> </a:t>
            </a:r>
            <a:r>
              <a:rPr lang="es-ES_tradnl" dirty="0" err="1" smtClean="0"/>
              <a:t>is</a:t>
            </a:r>
            <a:r>
              <a:rPr lang="es-ES_tradnl" dirty="0" smtClean="0"/>
              <a:t> </a:t>
            </a:r>
            <a:r>
              <a:rPr lang="es-ES_tradnl" dirty="0" err="1" smtClean="0"/>
              <a:t>it</a:t>
            </a:r>
            <a:r>
              <a:rPr lang="es-ES_tradnl" dirty="0" smtClean="0"/>
              <a:t> </a:t>
            </a:r>
            <a:r>
              <a:rPr lang="es-ES_tradnl" dirty="0" err="1" smtClean="0"/>
              <a:t>like</a:t>
            </a:r>
            <a:r>
              <a:rPr lang="es-ES_tradnl" dirty="0" smtClean="0"/>
              <a:t>? </a:t>
            </a:r>
            <a:r>
              <a:rPr lang="es-ES_tradnl" dirty="0" err="1" smtClean="0"/>
              <a:t>What</a:t>
            </a:r>
            <a:r>
              <a:rPr lang="es-ES_tradnl" dirty="0" smtClean="0"/>
              <a:t> are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people</a:t>
            </a:r>
            <a:r>
              <a:rPr lang="es-ES_tradnl" dirty="0" smtClean="0"/>
              <a:t> </a:t>
            </a:r>
            <a:r>
              <a:rPr lang="es-ES_tradnl" dirty="0" err="1" smtClean="0"/>
              <a:t>like</a:t>
            </a:r>
            <a:r>
              <a:rPr lang="es-ES_tradnl" dirty="0" smtClean="0"/>
              <a:t>? </a:t>
            </a:r>
            <a:r>
              <a:rPr lang="es-ES_tradnl" dirty="0" err="1" smtClean="0"/>
              <a:t>How</a:t>
            </a:r>
            <a:r>
              <a:rPr lang="es-ES_tradnl" dirty="0" smtClean="0"/>
              <a:t> </a:t>
            </a:r>
            <a:r>
              <a:rPr lang="es-ES_tradnl" dirty="0" err="1" smtClean="0"/>
              <a:t>might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weather</a:t>
            </a:r>
            <a:r>
              <a:rPr lang="es-ES_tradnl" dirty="0" smtClean="0"/>
              <a:t> </a:t>
            </a:r>
            <a:r>
              <a:rPr lang="es-ES_tradnl" dirty="0" err="1" smtClean="0"/>
              <a:t>affect</a:t>
            </a:r>
            <a:r>
              <a:rPr lang="es-ES_tradnl" dirty="0" smtClean="0"/>
              <a:t> soccer </a:t>
            </a:r>
            <a:r>
              <a:rPr lang="es-ES_tradnl" dirty="0" err="1" smtClean="0"/>
              <a:t>players</a:t>
            </a:r>
            <a:r>
              <a:rPr lang="es-ES_tradnl" dirty="0" smtClean="0"/>
              <a:t>?</a:t>
            </a:r>
          </a:p>
          <a:p>
            <a:r>
              <a:rPr lang="es-ES_tradnl" dirty="0" smtClean="0"/>
              <a:t>Toma apuntes activos de lo que crees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you</a:t>
            </a:r>
            <a:r>
              <a:rPr lang="es-ES_tradnl" sz="2400" i="1" dirty="0" smtClean="0"/>
              <a:t> </a:t>
            </a:r>
            <a:r>
              <a:rPr lang="es-ES_tradnl" sz="2400" i="1" dirty="0" err="1" smtClean="0"/>
              <a:t>believe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62d:</a:t>
            </a:r>
          </a:p>
          <a:p>
            <a:pPr marL="0" indent="0">
              <a:buNone/>
            </a:pPr>
            <a:r>
              <a:rPr lang="es-ES_tradnl" dirty="0" smtClean="0"/>
              <a:t>Completa q. </a:t>
            </a:r>
            <a:r>
              <a:rPr lang="es-ES_tradnl" dirty="0" smtClean="0"/>
              <a:t>12-16</a:t>
            </a:r>
          </a:p>
          <a:p>
            <a:pPr marL="0" indent="0">
              <a:buNone/>
            </a:pPr>
            <a:r>
              <a:rPr lang="es-ES_tradnl" dirty="0" smtClean="0"/>
              <a:t>SIGN </a:t>
            </a:r>
            <a:r>
              <a:rPr lang="es-ES_tradnl" u="sng" dirty="0" smtClean="0"/>
              <a:t>EXAMEN: Capitulo 5</a:t>
            </a:r>
            <a:r>
              <a:rPr lang="es-ES_tradnl" dirty="0" smtClean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NO LATER </a:t>
            </a:r>
            <a:r>
              <a:rPr lang="es-ES_tradnl" dirty="0" err="1" smtClean="0"/>
              <a:t>than</a:t>
            </a:r>
            <a:r>
              <a:rPr lang="es-ES_tradnl" dirty="0" smtClean="0"/>
              <a:t> NEXT TUESDAY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6241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7601</TotalTime>
  <Words>90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701 La fecha es el 9 de mayo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47</cp:revision>
  <cp:lastPrinted>2016-04-22T19:22:12Z</cp:lastPrinted>
  <dcterms:created xsi:type="dcterms:W3CDTF">2014-12-15T19:13:06Z</dcterms:created>
  <dcterms:modified xsi:type="dcterms:W3CDTF">2017-05-09T19:41:00Z</dcterms:modified>
</cp:coreProperties>
</file>